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2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51" r:id="rId3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89"/>
    <a:srgbClr val="FF0066"/>
    <a:srgbClr val="000000"/>
    <a:srgbClr val="000048"/>
    <a:srgbClr val="0000FF"/>
    <a:srgbClr val="0061A9"/>
    <a:srgbClr val="00FF00"/>
    <a:srgbClr val="00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76" autoAdjust="0"/>
  </p:normalViewPr>
  <p:slideViewPr>
    <p:cSldViewPr snapToGrid="0" snapToObjects="1">
      <p:cViewPr>
        <p:scale>
          <a:sx n="75" d="100"/>
          <a:sy n="75" d="100"/>
        </p:scale>
        <p:origin x="-1224" y="-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74AEA858-6376-5A4A-906E-117BB77C13B2}"/>
              </a:ext>
            </a:extLst>
          </p:cNvPr>
          <p:cNvSpPr txBox="1">
            <a:spLocks/>
          </p:cNvSpPr>
          <p:nvPr userDrawn="1"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1489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0317061D-0D67-8843-918D-DA33009DEF3C}" type="datetimeFigureOut">
              <a:rPr lang="en-US" smtClean="0"/>
              <a:pPr/>
              <a:t>11/7/2020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EB0B7826-6C05-F644-BCB0-7A59D3D3DB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6B9E0248-AE5C-EA46-B993-777E28175FB1}"/>
              </a:ext>
            </a:extLst>
          </p:cNvPr>
          <p:cNvSpPr txBox="1">
            <a:spLocks/>
          </p:cNvSpPr>
          <p:nvPr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8654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1A9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1255"/>
            <a:ext cx="9359900" cy="514099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432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8 </a:t>
            </a:r>
          </a:p>
          <a:p>
            <a:pPr algn="ctr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 for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Removing Persecution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347556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73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وَبَسَطَ الْجَوْرَ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وَعَدَى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الطَّوْرَ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13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spread out prejudice, and exceeded </a:t>
            </a:r>
            <a:endParaRPr lang="en-US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all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bounds.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ظلم پھیل گیا  اور زیادت </a:t>
            </a: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                                                                        یحد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سے بڑھ گئی ہے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431799" y="1012031"/>
            <a:ext cx="9359899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6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اَللّٰهُمَّ يَا رَبِّ </a:t>
            </a:r>
            <a:r>
              <a:rPr lang="ar-SA" sz="5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</a:t>
            </a:r>
            <a:r>
              <a:rPr lang="ur-PK" sz="5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</a:t>
            </a:r>
            <a:r>
              <a:rPr lang="ar-SA" sz="5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6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يَكْشِفُ ذٰلِكَ اِلاَّ سُلْطَانُكَ</a:t>
            </a:r>
            <a:endParaRPr lang="en-US" sz="56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222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Allah! O my Lord, nothing can eliminate all that except Your authority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63500" y="3746102"/>
            <a:ext cx="93599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 معبود اے رب اسے کوئی دور نہیں کر  </a:t>
            </a:r>
            <a:endParaRPr lang="en-US" sz="5600" dirty="0" smtClean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سکتا </a:t>
            </a: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مگر تیری قوت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48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وَلاَ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يُجِي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رُ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مِنْهُ اِلاَّ امْتِنَانُكَ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73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nothing can deliver from it except </a:t>
            </a:r>
            <a:endParaRPr lang="en-US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Your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obliging favors.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کوئی اس سے بچا نہیں سکتا مگر  تیرا احسان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431800" y="9231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اَللّٰهُمَّ رَبِّ فَابْتُرِ الظُّلْمَ وَبُثَّ جِبَالَ الْغَشْمِ</a:t>
            </a:r>
            <a:endParaRPr lang="en-US" sz="5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704851" y="2095500"/>
            <a:ext cx="101917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9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Allah! O my Lord, (please) mutilate </a:t>
            </a:r>
            <a:r>
              <a:rPr lang="en-US" altLang="en-US" sz="29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persecution,demolish</a:t>
            </a:r>
            <a:r>
              <a:rPr lang="en-US" altLang="en-US" sz="29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29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mountains of </a:t>
            </a:r>
            <a:r>
              <a:rPr lang="en-US" altLang="en-US" sz="29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oppression,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33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میرے رب  ظلم کی جڑ کاٹ دے ظلم کے  پہاڑ ڈھا دے</a:t>
            </a:r>
            <a:endParaRPr lang="en-US" sz="5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92100" y="897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6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 اَخْمِدْ </a:t>
            </a:r>
            <a:r>
              <a:rPr lang="ar-SA" sz="5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سُو</a:t>
            </a:r>
            <a:r>
              <a:rPr lang="ur-PK" sz="5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6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قَ </a:t>
            </a:r>
            <a:r>
              <a:rPr lang="ar-SA" sz="56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الْمُنْكَرِ وَ اَعِزَّ مَنْ عَنْهُ يَنْزَجِرُ</a:t>
            </a:r>
            <a:endParaRPr lang="en-US" sz="56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993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stagnate the business of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evil,grant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victory </a:t>
            </a:r>
            <a:endParaRPr lang="en-US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those who deter from it,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82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بدی کا  بازار ٹھنڈا کردے اور جو ظلم کوروکے اسے قوت دے 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98500" y="1100931"/>
            <a:ext cx="107823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وَاحْصُدْ شَاْفَةَ  اَهْلِ الْجَوْرِ وَ 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اَلْبِسْهُمُ</a:t>
            </a:r>
            <a:endParaRPr lang="en-US" sz="5300" dirty="0" smtClean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3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الْحَوْرَ بَعْدَ </a:t>
            </a:r>
            <a:r>
              <a:rPr lang="ar-SA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الْكَوْ</a:t>
            </a:r>
            <a:r>
              <a:rPr lang="ur-PK" sz="53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رِ</a:t>
            </a:r>
            <a:endParaRPr lang="en-US" sz="53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harvest the roots of the people of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prejudice,and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attire them with shrinkage after escalation.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29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6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ظلم کرنے والوں کے بازو توڑ دےانہیں  منتشر کرنے کے بعد پریشانی میں  ڈال دے</a:t>
            </a:r>
            <a:endParaRPr lang="en-US" sz="56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15900" y="923131"/>
            <a:ext cx="9588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49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وَعَجِّلِ 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</a:t>
            </a:r>
            <a:r>
              <a:rPr lang="ur-PK" sz="49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للّٰهُمَّ </a:t>
            </a:r>
            <a:r>
              <a:rPr lang="ar-SA" sz="49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اِلَيْهِمُ الْبَيَاتَ وَ اَنْزِلْ 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عَلَيْهِمُ</a:t>
            </a:r>
            <a:r>
              <a:rPr lang="ur-PK" sz="49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الْمَثُلاَتِ</a:t>
            </a:r>
            <a:endParaRPr lang="en-US" sz="49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82551" y="2273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afflict them with inaction immediately</a:t>
            </a:r>
            <a:r>
              <a:rPr lang="en-US" altLang="en-US" sz="28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send </a:t>
            </a:r>
            <a:r>
              <a:rPr lang="en-US" altLang="en-US" sz="28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down on them exemplary punishments,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91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اوراے معبود  ان پر جلد تر دشمنوں کو چڑھا دے  جو ان کے ہاتھ پاؤں کاٹ ڈالیں</a:t>
            </a:r>
            <a:endParaRPr lang="en-US" sz="5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35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 اَمِتْ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حَي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ٰو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ةَ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الْمُنْكَرِ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74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put to death the life of wickedness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21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برائی کی مہلت ختم کر دے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866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لِيُؤْمَنَ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الْمَخُو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فُ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وَيَسْكُنَ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الْمَلْهُو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00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so that the terrorized will be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secured,the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terrified will calm down,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203200" y="3844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تاکہ  خائف لوگ امن پائیں  مظلوم کوراحت ملے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85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وَيَشْبَعَ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الْجَا</a:t>
            </a: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ِعُ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وَيُحْفَظَ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الضَّا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ِعُ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2324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hungry will become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full,the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lost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will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 guarded,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71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بھوکوں کو طعام ملے اجڑے ہوئے آباد  ہوں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بِسْمِ اللهِ الرَّحْمٰنِ الرَّحِيْمِ</a:t>
            </a:r>
            <a:r>
              <a:rPr lang="en-US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879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 the name of Allah, the Beneficent, </a:t>
            </a:r>
            <a:endParaRPr lang="en-US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Merciful.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شروع کرتا ہوں اس الله کے نام سے جو بڑا مہربان اور نہایت رحم کرنے والا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1956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866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وَيَاْو</a:t>
            </a:r>
            <a:r>
              <a:rPr lang="ur-PK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ي الطَّرِي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دُ وَيَعُو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دَ الشَّرِي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438151" y="2247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fugitive will find a place 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</a:t>
            </a:r>
            <a:r>
              <a:rPr lang="ur-PK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settlement,the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escapee will return home,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26670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بے وطنوں کو پناہ ملے بھاگے ہوئے واپس آئیں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61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وَيُغْنَى الْفَقِي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رُ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وَيُجَارَ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الْمُسْتَجِي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76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poor will be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satisfied,the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refugee will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sheltered,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2700" y="3933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بے نواؤں کو مال ملے اور پناہ لینے والے پناہ پائیں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99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وَيُوَقَّرَ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الْكَبِي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رُ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وَيُرْحَمَ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الصَّغِي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51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old will be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respected,the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infants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will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 shown mercy,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21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بزرگوں کی عزت ہو اور  چھوٹوں کو پیار ملے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5400" y="935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وَيُعَزَّ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الْمَظْلُو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وَيُذَلَّ الظَّالِمُ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49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wronged will be treated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fairly,the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wrongdoers will be humiliated,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مظلوم کو قوت حاصل ہو اور ظالم  پست ہو جائے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866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وَيُفَرَّجَ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الْمَغْمُو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وَتَنْفَرِجَ الْغَمَّاءُ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distressed will be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relieved,the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agonies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will be driven away,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21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غم  زدہ کا غم مٹے اندھیر گردی ختم ہو  جائے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1136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وَتَسْكُنَ الدَّهْمَاءُ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وَيَمُو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تَ ال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اِخْتِلاَفُ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36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populace will find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rest,discrepancy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will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 wiped out,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33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ہنگامہ ختم ہو اور بے اتفاقی ختم ہو جائے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73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وَيَعْلُوَ الْعِلْمُ وَيَشْمُلَ السِّلْمُ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25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knowledge will be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exalted,peace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will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 prevalent,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58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علم کا فروغ ہو سلامتی عام ہو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012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وَيُجْمَعَ الشَّتَاتُ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وَيَقْوَى ال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ـمَانُ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49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dispersion will be </a:t>
            </a:r>
            <a:r>
              <a:rPr lang="en-US" altLang="en-US" sz="34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amassed,faith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will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be strengthened,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اختلاف دور ہو جائے ایمان کو بڑھاوا ملے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024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وَيُتْلَى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الْقُرْآنُ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4384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the 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Qur‘an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will be practically recited.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اور قرآن پڑھا جائے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99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اِنَّكَ  اَنْتَ الدَّيَّانُ الْمُنْعِمُ الْمَنَّانُ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006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Verily, You are the Master, the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Munificent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 and the Favorer.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53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بے شک  تو جزا دینے والا نعمت عطا کرنے والا احسان کرنے والا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97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اَللّٰهُمَّ اِنَّ ظُلْمَ عِبَادِكَ قَدْ تَمَكَّنَ 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فِي</a:t>
            </a:r>
            <a:r>
              <a:rPr lang="ur-PK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بِلاَدِكَ</a:t>
            </a:r>
            <a:endParaRPr lang="en-US" sz="5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46051" y="2019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the persecutions against Your servant have become so prevalent in Your lands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602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تیرے شہروں میں تیرے  بعض بندوں کا ظلم یوں پھیلا ہوا  ہے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1255"/>
            <a:ext cx="9359900" cy="5140990"/>
          </a:xfrm>
          <a:prstGeom prst="rect">
            <a:avLst/>
          </a:prstGeom>
        </p:spPr>
      </p:pic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432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8 </a:t>
            </a:r>
          </a:p>
          <a:p>
            <a:pPr algn="ctr">
              <a:spcBef>
                <a:spcPct val="20000"/>
              </a:spcBef>
            </a:pPr>
            <a:r>
              <a:rPr lang="en-US" altLang="en-US" sz="4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 for </a:t>
            </a:r>
            <a:r>
              <a:rPr lang="en-US" altLang="en-US" sz="4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Removing Persecution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387592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11136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5019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61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حَتّ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ٰی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اَمَاتَ الْعَدْلَ وَقَطَعَ السُّبُلَ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73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that it has put an end to justice,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interrupted all ways,</a:t>
            </a:r>
            <a:endParaRPr lang="en-US" altLang="en-US" sz="3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21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کہ اس سے عدل ختم ہو گیا ہے  راستے کٹ گئے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48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وَمَحَقَ الْحَقَّ وَ اَبْطَلَ الصِّدْقَ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501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eradicated the right, thwarted truthfulness,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42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حق مٹ گیا  اور صدق باطل ہو گیاہے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73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 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اَخْفَى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الْبِرَّ وَ اَظْهَرَ الشَّرَّ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540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enshrouded charity, demonstrated evil,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نیکی ماند پڑ گئی برائی  سامنے آ گئی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012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 اَخْمَدَ التَّقْوٰى وَ اَزَالَ الْهُدٰى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extinguished piety, removed true guidance,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پرہیز گاری ختم  اور ہدایت نابود ہو گئی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0120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 اَزَاحَ الْخَيْرَ وَ اَثْبَتَ الضَّيْرَ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654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dislodged decency, planted harm,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219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اچھائی  مٹ گئی برائی ابھر آئی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1263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اَنْم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َی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الْفَسَادَ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وَقَوَّى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الْعِنَادَ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501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promoted corruption, strengthened obstinacy,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40346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بگاڑ بڑھ گیا دشمنی عام ہو گئی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84419" y="2159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- 08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19013" y="392286"/>
            <a:ext cx="37483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003300"/>
                </a:solidFill>
                <a:latin typeface="Arial Rounded MT Bold" pitchFamily="34" charset="0"/>
              </a:rPr>
              <a:t>       </a:t>
            </a:r>
            <a:r>
              <a:rPr lang="en-US" sz="1400" dirty="0" smtClean="0">
                <a:solidFill>
                  <a:srgbClr val="003300"/>
                </a:solidFill>
                <a:latin typeface="Arial Rounded MT Bold" pitchFamily="34" charset="0"/>
              </a:rPr>
              <a:t>Prayer for </a:t>
            </a:r>
            <a:r>
              <a:rPr lang="en-US" sz="1400" dirty="0">
                <a:solidFill>
                  <a:srgbClr val="003300"/>
                </a:solidFill>
                <a:latin typeface="Arial Rounded MT Bold" pitchFamily="34" charset="0"/>
              </a:rPr>
              <a:t>Removing Persecution</a:t>
            </a:r>
          </a:p>
        </p:txBody>
      </p:sp>
    </p:spTree>
    <p:extLst>
      <p:ext uri="{BB962C8B-B14F-4D97-AF65-F5344CB8AC3E}">
        <p14:creationId xmlns:p14="http://schemas.microsoft.com/office/powerpoint/2010/main" val="245127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47131</TotalTime>
  <Words>2177</Words>
  <Application>Microsoft Office PowerPoint</Application>
  <PresentationFormat>On-screen Show (16:9)</PresentationFormat>
  <Paragraphs>320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426</cp:revision>
  <dcterms:created xsi:type="dcterms:W3CDTF">2020-04-18T02:36:44Z</dcterms:created>
  <dcterms:modified xsi:type="dcterms:W3CDTF">2020-11-07T14:21:09Z</dcterms:modified>
</cp:coreProperties>
</file>